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D66E29-6449-4E61-9E04-14961786C7BA}" type="datetimeFigureOut">
              <a:rPr lang="en-ZA" smtClean="0"/>
              <a:t>2012/08/06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C6EC1B-FF5D-4908-B548-EBD244A0C0CE}" type="slidenum">
              <a:rPr lang="en-ZA" smtClean="0"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David Wild</a:t>
            </a:r>
          </a:p>
          <a:p>
            <a:r>
              <a:rPr lang="en-ZA" dirty="0" smtClean="0"/>
              <a:t>Supervisor: James </a:t>
            </a:r>
            <a:r>
              <a:rPr lang="en-ZA" dirty="0" err="1" smtClean="0"/>
              <a:t>Connan</a:t>
            </a:r>
            <a:endParaRPr lang="en-ZA" dirty="0" smtClean="0"/>
          </a:p>
          <a:p>
            <a:r>
              <a:rPr lang="en-ZA" dirty="0" smtClean="0"/>
              <a:t>Rhodes University Computer Science Department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Eye Tracking Using </a:t>
            </a:r>
            <a:r>
              <a:rPr lang="en-ZA" dirty="0" smtClean="0"/>
              <a:t>A Simple </a:t>
            </a:r>
            <a:r>
              <a:rPr lang="en-ZA" dirty="0" err="1" smtClean="0"/>
              <a:t>Webcamera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242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Contents: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Brief Recap of project</a:t>
            </a:r>
          </a:p>
          <a:p>
            <a:r>
              <a:rPr lang="en-ZA" dirty="0" smtClean="0"/>
              <a:t>Approaches found</a:t>
            </a:r>
          </a:p>
          <a:p>
            <a:r>
              <a:rPr lang="en-ZA" dirty="0" smtClean="0"/>
              <a:t>My choice </a:t>
            </a:r>
          </a:p>
          <a:p>
            <a:r>
              <a:rPr lang="en-ZA" dirty="0" smtClean="0"/>
              <a:t>Tools</a:t>
            </a:r>
          </a:p>
          <a:p>
            <a:r>
              <a:rPr lang="en-ZA" dirty="0" smtClean="0"/>
              <a:t>Still Needs to be done</a:t>
            </a:r>
            <a:endParaRPr lang="en-ZA" dirty="0" smtClean="0"/>
          </a:p>
          <a:p>
            <a:r>
              <a:rPr lang="en-ZA" dirty="0" smtClean="0"/>
              <a:t>Questions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5556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Brief Recap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Eye tracking: </a:t>
            </a:r>
          </a:p>
          <a:p>
            <a:pPr lvl="1"/>
            <a:r>
              <a:rPr lang="en-ZA" dirty="0" smtClean="0"/>
              <a:t>Find the eyes in a frame</a:t>
            </a:r>
          </a:p>
          <a:p>
            <a:pPr lvl="1"/>
            <a:r>
              <a:rPr lang="en-ZA" dirty="0" smtClean="0"/>
              <a:t>Use the eyes to calculate point of interest</a:t>
            </a:r>
          </a:p>
          <a:p>
            <a:pPr lvl="1"/>
            <a:r>
              <a:rPr lang="en-ZA" dirty="0" smtClean="0"/>
              <a:t>Usually pre-program calibration to find the limits</a:t>
            </a:r>
            <a:endParaRPr lang="en-ZA" dirty="0"/>
          </a:p>
          <a:p>
            <a:pPr marL="271463" indent="-227013"/>
            <a:r>
              <a:rPr lang="en-ZA" dirty="0" smtClean="0"/>
              <a:t>Original Plan</a:t>
            </a:r>
          </a:p>
          <a:p>
            <a:pPr marL="545783" lvl="1" indent="-227013"/>
            <a:r>
              <a:rPr lang="en-ZA" dirty="0" smtClean="0"/>
              <a:t>Use an infrared camera to make the detection simpler, still a possibility</a:t>
            </a:r>
          </a:p>
          <a:p>
            <a:pPr marL="545783" lvl="1" indent="-227013"/>
            <a:r>
              <a:rPr lang="en-ZA" dirty="0" smtClean="0"/>
              <a:t>Find, or make an appropriate algorithm to calculate the gaze</a:t>
            </a:r>
          </a:p>
        </p:txBody>
      </p:sp>
    </p:spTree>
    <p:extLst>
      <p:ext uri="{BB962C8B-B14F-4D97-AF65-F5344CB8AC3E}">
        <p14:creationId xmlns:p14="http://schemas.microsoft.com/office/powerpoint/2010/main" val="4270007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Approaches </a:t>
            </a:r>
            <a:r>
              <a:rPr lang="en-ZA" dirty="0" smtClean="0"/>
              <a:t>found (1)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ZA" dirty="0"/>
              <a:t>Real Time Tracking Algorithm with head movement Compensation (RTAC)</a:t>
            </a:r>
          </a:p>
          <a:p>
            <a:pPr lvl="1"/>
            <a:r>
              <a:rPr lang="en-ZA" dirty="0" smtClean="0"/>
              <a:t>Eye detection using the corneal glint</a:t>
            </a:r>
          </a:p>
          <a:p>
            <a:pPr lvl="1"/>
            <a:r>
              <a:rPr lang="en-ZA" dirty="0" smtClean="0"/>
              <a:t>Find the glint-pupil vector</a:t>
            </a:r>
          </a:p>
          <a:p>
            <a:pPr lvl="1"/>
            <a:r>
              <a:rPr lang="en-ZA" dirty="0" smtClean="0"/>
              <a:t>Map to 3D</a:t>
            </a:r>
          </a:p>
          <a:p>
            <a:pPr lvl="1"/>
            <a:r>
              <a:rPr lang="en-ZA" dirty="0" smtClean="0"/>
              <a:t>Calculate head movement</a:t>
            </a:r>
          </a:p>
          <a:p>
            <a:pPr lvl="1"/>
            <a:r>
              <a:rPr lang="en-ZA" dirty="0" smtClean="0"/>
              <a:t>Compensate for head movement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47276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/>
          <a:lstStyle/>
          <a:p>
            <a:r>
              <a:rPr lang="en-ZA" dirty="0"/>
              <a:t>Approaches found </a:t>
            </a:r>
            <a:r>
              <a:rPr lang="en-ZA" dirty="0" smtClean="0"/>
              <a:t>(2)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Neural Networks</a:t>
            </a:r>
          </a:p>
          <a:p>
            <a:pPr lvl="1"/>
            <a:r>
              <a:rPr lang="en-ZA" dirty="0" smtClean="0"/>
              <a:t>Find the eye and face using intensities of pixels</a:t>
            </a:r>
          </a:p>
          <a:p>
            <a:pPr lvl="1"/>
            <a:r>
              <a:rPr lang="en-ZA" dirty="0" smtClean="0"/>
              <a:t>Use </a:t>
            </a:r>
            <a:r>
              <a:rPr lang="en-ZA" dirty="0" err="1" smtClean="0"/>
              <a:t>O</a:t>
            </a:r>
            <a:r>
              <a:rPr lang="en-ZA" dirty="0" err="1" smtClean="0"/>
              <a:t>penCv</a:t>
            </a:r>
            <a:r>
              <a:rPr lang="en-ZA" dirty="0" smtClean="0"/>
              <a:t> to detect the eye and </a:t>
            </a:r>
            <a:r>
              <a:rPr lang="en-ZA" dirty="0"/>
              <a:t>f</a:t>
            </a:r>
            <a:r>
              <a:rPr lang="en-ZA" dirty="0" smtClean="0"/>
              <a:t>ace regions</a:t>
            </a:r>
          </a:p>
          <a:p>
            <a:pPr lvl="1"/>
            <a:r>
              <a:rPr lang="en-ZA" dirty="0" smtClean="0"/>
              <a:t>Create a smaller picture for training the NN</a:t>
            </a:r>
          </a:p>
          <a:p>
            <a:pPr lvl="1"/>
            <a:r>
              <a:rPr lang="en-ZA" dirty="0" smtClean="0"/>
              <a:t>Use the intensities of each pixel as a input for the NN</a:t>
            </a:r>
            <a:endParaRPr lang="en-ZA" dirty="0"/>
          </a:p>
          <a:p>
            <a:r>
              <a:rPr lang="en-ZA" dirty="0" smtClean="0"/>
              <a:t>Starburst</a:t>
            </a:r>
          </a:p>
          <a:p>
            <a:pPr lvl="1"/>
            <a:r>
              <a:rPr lang="en-ZA" dirty="0" smtClean="0"/>
              <a:t>Noise reduction (shot and line)</a:t>
            </a:r>
          </a:p>
          <a:p>
            <a:pPr lvl="1"/>
            <a:r>
              <a:rPr lang="en-ZA" dirty="0" smtClean="0"/>
              <a:t>Corneal reflection detection using adaptive brightness-threshold</a:t>
            </a:r>
          </a:p>
          <a:p>
            <a:pPr lvl="1"/>
            <a:r>
              <a:rPr lang="en-ZA" dirty="0" smtClean="0"/>
              <a:t>Feature Detection</a:t>
            </a:r>
          </a:p>
          <a:p>
            <a:pPr lvl="1"/>
            <a:r>
              <a:rPr lang="en-ZA" dirty="0" smtClean="0"/>
              <a:t>Ellipse Detection</a:t>
            </a:r>
          </a:p>
          <a:p>
            <a:pPr lvl="1"/>
            <a:r>
              <a:rPr lang="en-ZA" dirty="0" smtClean="0"/>
              <a:t>Calibration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3802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143000"/>
          </a:xfrm>
        </p:spPr>
        <p:txBody>
          <a:bodyPr/>
          <a:lstStyle/>
          <a:p>
            <a:r>
              <a:rPr lang="en-ZA" dirty="0" smtClean="0"/>
              <a:t>My Choice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Starburst Eye detection</a:t>
            </a:r>
          </a:p>
          <a:p>
            <a:pPr lvl="1"/>
            <a:r>
              <a:rPr lang="en-ZA" dirty="0" smtClean="0"/>
              <a:t>Robust system</a:t>
            </a:r>
          </a:p>
          <a:p>
            <a:pPr lvl="1"/>
            <a:r>
              <a:rPr lang="en-ZA" dirty="0" smtClean="0"/>
              <a:t>Interesting to examine</a:t>
            </a:r>
          </a:p>
          <a:p>
            <a:pPr lvl="1"/>
            <a:r>
              <a:rPr lang="en-ZA" dirty="0" smtClean="0"/>
              <a:t>Could possibly include head movement compensation as a extension to the original algorithm</a:t>
            </a:r>
            <a:endParaRPr lang="en-ZA" dirty="0"/>
          </a:p>
          <a:p>
            <a:r>
              <a:rPr lang="en-ZA" dirty="0" smtClean="0"/>
              <a:t>Can still change this choice</a:t>
            </a:r>
          </a:p>
        </p:txBody>
      </p:sp>
    </p:spTree>
    <p:extLst>
      <p:ext uri="{BB962C8B-B14F-4D97-AF65-F5344CB8AC3E}">
        <p14:creationId xmlns:p14="http://schemas.microsoft.com/office/powerpoint/2010/main" val="2250195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b="1" dirty="0" smtClean="0"/>
              <a:t>C++</a:t>
            </a:r>
          </a:p>
          <a:p>
            <a:r>
              <a:rPr lang="en-ZA" b="1" dirty="0" err="1" smtClean="0"/>
              <a:t>OpenCV</a:t>
            </a:r>
            <a:endParaRPr lang="en-ZA" b="1" dirty="0" smtClean="0"/>
          </a:p>
          <a:p>
            <a:r>
              <a:rPr lang="en-ZA" b="1" dirty="0" smtClean="0"/>
              <a:t>Ordinary USB Webcam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30932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Still needs to be done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Obviously Coding and Implementation</a:t>
            </a:r>
          </a:p>
          <a:p>
            <a:r>
              <a:rPr lang="en-ZA" dirty="0" smtClean="0"/>
              <a:t>Finding the eye </a:t>
            </a:r>
          </a:p>
          <a:p>
            <a:r>
              <a:rPr lang="en-ZA" dirty="0" smtClean="0"/>
              <a:t>Design the Calibration pre-program</a:t>
            </a:r>
          </a:p>
          <a:p>
            <a:r>
              <a:rPr lang="en-ZA" dirty="0" smtClean="0"/>
              <a:t>Implement the algorithm</a:t>
            </a:r>
          </a:p>
          <a:p>
            <a:r>
              <a:rPr lang="en-ZA" dirty="0" smtClean="0"/>
              <a:t>Test and improve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8846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32656"/>
            <a:ext cx="5023088" cy="59327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en-ZA" dirty="0" smtClean="0">
                <a:solidFill>
                  <a:srgbClr val="FF0000"/>
                </a:solidFill>
              </a:rPr>
              <a:t>Questions?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56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709</TotalTime>
  <Words>247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Eye Tracking Using A Simple Webcamera</vt:lpstr>
      <vt:lpstr>Contents:</vt:lpstr>
      <vt:lpstr>Brief Recap of project</vt:lpstr>
      <vt:lpstr>Approaches found (1)</vt:lpstr>
      <vt:lpstr>Approaches found (2)</vt:lpstr>
      <vt:lpstr>My Choice</vt:lpstr>
      <vt:lpstr>Tools</vt:lpstr>
      <vt:lpstr>Still needs to be done</vt:lpstr>
      <vt:lpstr>Questions?</vt:lpstr>
    </vt:vector>
  </TitlesOfParts>
  <Company>Rhodes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 Tracking Using an Infrared Infrastructure</dc:title>
  <dc:creator>David Wild</dc:creator>
  <cp:lastModifiedBy>David Wild</cp:lastModifiedBy>
  <cp:revision>33</cp:revision>
  <dcterms:created xsi:type="dcterms:W3CDTF">2012-03-05T19:16:52Z</dcterms:created>
  <dcterms:modified xsi:type="dcterms:W3CDTF">2012-08-06T19:07:43Z</dcterms:modified>
</cp:coreProperties>
</file>